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6807" autoAdjust="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en-tête 1">
            <a:extLst>
              <a:ext uri="{FF2B5EF4-FFF2-40B4-BE49-F238E27FC236}">
                <a16:creationId xmlns:a16="http://schemas.microsoft.com/office/drawing/2014/main" id="{0C6218C4-3F11-485C-8FE6-51C48CA65C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e la date 2">
            <a:extLst>
              <a:ext uri="{FF2B5EF4-FFF2-40B4-BE49-F238E27FC236}">
                <a16:creationId xmlns:a16="http://schemas.microsoft.com/office/drawing/2014/main" id="{7805DEB2-3471-4C9A-A388-82A8E2F6E3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ECB98-D1AD-4B7A-BD17-FE930D742ED5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CF1F3888-3425-4BAF-9D48-4452C6179A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1C5C437A-B391-4C80-8BBA-F209B1D2EC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FD25-AD6B-4EF9-8CD5-21C1FB8E97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919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en-tête 1">
            <a:extLst>
              <a:ext uri="{FF2B5EF4-FFF2-40B4-BE49-F238E27FC236}">
                <a16:creationId xmlns:a16="http://schemas.microsoft.com/office/drawing/2014/main" id="{6DB3EA5C-01CF-4FC2-8E18-3F5E3B0F44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130F3745-F8A0-4A29-B3E5-BF813A3A07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9F44-7E7B-45AE-A4BB-C547196D9B23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10" name="Espace réservé de l'image des diapositives 3">
            <a:extLst>
              <a:ext uri="{FF2B5EF4-FFF2-40B4-BE49-F238E27FC236}">
                <a16:creationId xmlns:a16="http://schemas.microsoft.com/office/drawing/2014/main" id="{13D9B81E-C5EF-40C4-A1BD-29435B8470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11" name="Espace réservé des notes 4">
            <a:extLst>
              <a:ext uri="{FF2B5EF4-FFF2-40B4-BE49-F238E27FC236}">
                <a16:creationId xmlns:a16="http://schemas.microsoft.com/office/drawing/2014/main" id="{0A4FA8A0-7FCA-40E5-9FB5-C9F168358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9FA984BA-4ADA-4695-9466-D5FCC62132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ACE2FB5C-D72C-49EB-A292-9C2B2C8D0D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0A8CD-A8AE-43CC-8A02-4D3F6B02C0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11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88950A0-0D98-4BFA-9B4D-41462A236954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23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e 83">
            <a:extLst>
              <a:ext uri="{FF2B5EF4-FFF2-40B4-BE49-F238E27FC236}">
                <a16:creationId xmlns:a16="http://schemas.microsoft.com/office/drawing/2014/main" id="{A313FD0B-59E8-4D93-884F-AC740F28B806}"/>
              </a:ext>
            </a:extLst>
          </p:cNvPr>
          <p:cNvGrpSpPr/>
          <p:nvPr userDrawn="1"/>
        </p:nvGrpSpPr>
        <p:grpSpPr>
          <a:xfrm rot="10800000" flipH="1">
            <a:off x="2508635" y="2944688"/>
            <a:ext cx="902386" cy="3165843"/>
            <a:chOff x="717859" y="1249746"/>
            <a:chExt cx="902386" cy="3165843"/>
          </a:xfrm>
        </p:grpSpPr>
        <p:grpSp>
          <p:nvGrpSpPr>
            <p:cNvPr id="85" name="Groupe 84">
              <a:extLst>
                <a:ext uri="{FF2B5EF4-FFF2-40B4-BE49-F238E27FC236}">
                  <a16:creationId xmlns:a16="http://schemas.microsoft.com/office/drawing/2014/main" id="{BB6433FA-873A-4C8E-A795-8533E43289C9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87" name="Connecteur : Coude 86">
                <a:extLst>
                  <a:ext uri="{FF2B5EF4-FFF2-40B4-BE49-F238E27FC236}">
                    <a16:creationId xmlns:a16="http://schemas.microsoft.com/office/drawing/2014/main" id="{459092B1-1FA1-4B14-9E34-5F98777DC20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 : Coude 87">
                <a:extLst>
                  <a:ext uri="{FF2B5EF4-FFF2-40B4-BE49-F238E27FC236}">
                    <a16:creationId xmlns:a16="http://schemas.microsoft.com/office/drawing/2014/main" id="{4C4CD061-4C9A-4A49-BC51-A8FC71A69FF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50768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Ellipse 85">
              <a:extLst>
                <a:ext uri="{FF2B5EF4-FFF2-40B4-BE49-F238E27FC236}">
                  <a16:creationId xmlns:a16="http://schemas.microsoft.com/office/drawing/2014/main" id="{EC0BA9B4-0387-4D89-822A-22BFC9E88829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9" name="Groupe 78">
            <a:extLst>
              <a:ext uri="{FF2B5EF4-FFF2-40B4-BE49-F238E27FC236}">
                <a16:creationId xmlns:a16="http://schemas.microsoft.com/office/drawing/2014/main" id="{3E62DBC1-0DA5-4CFE-A7D4-AE9CD66492B4}"/>
              </a:ext>
            </a:extLst>
          </p:cNvPr>
          <p:cNvGrpSpPr/>
          <p:nvPr userDrawn="1"/>
        </p:nvGrpSpPr>
        <p:grpSpPr>
          <a:xfrm rot="10800000" flipH="1">
            <a:off x="6085359" y="2944688"/>
            <a:ext cx="902386" cy="3165843"/>
            <a:chOff x="717859" y="1249746"/>
            <a:chExt cx="902386" cy="3165843"/>
          </a:xfrm>
        </p:grpSpPr>
        <p:grpSp>
          <p:nvGrpSpPr>
            <p:cNvPr id="80" name="Groupe 79">
              <a:extLst>
                <a:ext uri="{FF2B5EF4-FFF2-40B4-BE49-F238E27FC236}">
                  <a16:creationId xmlns:a16="http://schemas.microsoft.com/office/drawing/2014/main" id="{5F664769-9ACD-43AE-80C0-9CD6C9AD2726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82" name="Connecteur : Coude 81">
                <a:extLst>
                  <a:ext uri="{FF2B5EF4-FFF2-40B4-BE49-F238E27FC236}">
                    <a16:creationId xmlns:a16="http://schemas.microsoft.com/office/drawing/2014/main" id="{53B5452F-7F22-4FC9-82E5-9BC88986F32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cteur : Coude 82">
                <a:extLst>
                  <a:ext uri="{FF2B5EF4-FFF2-40B4-BE49-F238E27FC236}">
                    <a16:creationId xmlns:a16="http://schemas.microsoft.com/office/drawing/2014/main" id="{FCEABB29-56D6-4900-BA90-63D99962C4B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50768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Ellipse 80">
              <a:extLst>
                <a:ext uri="{FF2B5EF4-FFF2-40B4-BE49-F238E27FC236}">
                  <a16:creationId xmlns:a16="http://schemas.microsoft.com/office/drawing/2014/main" id="{8479A9A0-CD42-45B9-AB86-EA882B62FF3B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e 73">
            <a:extLst>
              <a:ext uri="{FF2B5EF4-FFF2-40B4-BE49-F238E27FC236}">
                <a16:creationId xmlns:a16="http://schemas.microsoft.com/office/drawing/2014/main" id="{5A97F793-5778-4B48-BB69-6C09E912816D}"/>
              </a:ext>
            </a:extLst>
          </p:cNvPr>
          <p:cNvGrpSpPr/>
          <p:nvPr userDrawn="1"/>
        </p:nvGrpSpPr>
        <p:grpSpPr>
          <a:xfrm rot="10800000" flipH="1">
            <a:off x="9698609" y="2944688"/>
            <a:ext cx="902386" cy="3165843"/>
            <a:chOff x="717859" y="1249746"/>
            <a:chExt cx="902386" cy="3165843"/>
          </a:xfrm>
        </p:grpSpPr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5EF89962-D25F-4C6F-8EA2-3C63AE6B7264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77" name="Connecteur : Coude 76">
                <a:extLst>
                  <a:ext uri="{FF2B5EF4-FFF2-40B4-BE49-F238E27FC236}">
                    <a16:creationId xmlns:a16="http://schemas.microsoft.com/office/drawing/2014/main" id="{614EFDAC-6B1E-4259-8719-8A2380C31D4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 : Coude 77">
                <a:extLst>
                  <a:ext uri="{FF2B5EF4-FFF2-40B4-BE49-F238E27FC236}">
                    <a16:creationId xmlns:a16="http://schemas.microsoft.com/office/drawing/2014/main" id="{4D1EA75F-8802-4AEA-9322-4CE7F504D90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50768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Ovale 75">
              <a:extLst>
                <a:ext uri="{FF2B5EF4-FFF2-40B4-BE49-F238E27FC236}">
                  <a16:creationId xmlns:a16="http://schemas.microsoft.com/office/drawing/2014/main" id="{DC6A525D-C443-40D1-8081-F74406DC5B54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779C1E12-A535-4DDC-9BED-BB60ECFA16DA}"/>
              </a:ext>
            </a:extLst>
          </p:cNvPr>
          <p:cNvGrpSpPr/>
          <p:nvPr userDrawn="1"/>
        </p:nvGrpSpPr>
        <p:grpSpPr>
          <a:xfrm flipH="1">
            <a:off x="8744426" y="1558581"/>
            <a:ext cx="902386" cy="3165843"/>
            <a:chOff x="717859" y="1249746"/>
            <a:chExt cx="902386" cy="3165843"/>
          </a:xfrm>
        </p:grpSpPr>
        <p:grpSp>
          <p:nvGrpSpPr>
            <p:cNvPr id="70" name="Groupe 69">
              <a:extLst>
                <a:ext uri="{FF2B5EF4-FFF2-40B4-BE49-F238E27FC236}">
                  <a16:creationId xmlns:a16="http://schemas.microsoft.com/office/drawing/2014/main" id="{E2B3892E-0A7D-4969-98B7-A7B066D7A850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72" name="Connecteur : Coude 71">
                <a:extLst>
                  <a:ext uri="{FF2B5EF4-FFF2-40B4-BE49-F238E27FC236}">
                    <a16:creationId xmlns:a16="http://schemas.microsoft.com/office/drawing/2014/main" id="{3575118C-8AFD-40FA-9C8F-6C4ED381C08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 : Coude 72">
                <a:extLst>
                  <a:ext uri="{FF2B5EF4-FFF2-40B4-BE49-F238E27FC236}">
                    <a16:creationId xmlns:a16="http://schemas.microsoft.com/office/drawing/2014/main" id="{4F4E70EE-FBCD-40B1-9953-791B8E603FF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60116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Ovale 70">
              <a:extLst>
                <a:ext uri="{FF2B5EF4-FFF2-40B4-BE49-F238E27FC236}">
                  <a16:creationId xmlns:a16="http://schemas.microsoft.com/office/drawing/2014/main" id="{0B35DD59-D16F-466D-8899-72E04EFF69CF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EAD3A00-EFFF-434A-BBD8-C1A3B3A74A19}"/>
              </a:ext>
            </a:extLst>
          </p:cNvPr>
          <p:cNvGrpSpPr/>
          <p:nvPr userDrawn="1"/>
        </p:nvGrpSpPr>
        <p:grpSpPr>
          <a:xfrm flipH="1">
            <a:off x="5126080" y="1558581"/>
            <a:ext cx="902386" cy="3165843"/>
            <a:chOff x="717859" y="1249746"/>
            <a:chExt cx="902386" cy="3165843"/>
          </a:xfrm>
        </p:grpSpPr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A2AAAC88-219E-4119-92D1-5023B67D4CEF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67" name="Connecteur : Coude 66">
                <a:extLst>
                  <a:ext uri="{FF2B5EF4-FFF2-40B4-BE49-F238E27FC236}">
                    <a16:creationId xmlns:a16="http://schemas.microsoft.com/office/drawing/2014/main" id="{624D0D8A-C8DB-4A83-B2A6-2F5E17F81AC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 : Coude 67">
                <a:extLst>
                  <a:ext uri="{FF2B5EF4-FFF2-40B4-BE49-F238E27FC236}">
                    <a16:creationId xmlns:a16="http://schemas.microsoft.com/office/drawing/2014/main" id="{4C3FDDF5-A810-456C-8FA4-8AD9FCF6DC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50767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e 65">
              <a:extLst>
                <a:ext uri="{FF2B5EF4-FFF2-40B4-BE49-F238E27FC236}">
                  <a16:creationId xmlns:a16="http://schemas.microsoft.com/office/drawing/2014/main" id="{12325B9A-7105-4895-B75E-19F0BB2C33A4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4632B5BF-89AB-4638-83D4-B3D3ABF48E81}"/>
              </a:ext>
            </a:extLst>
          </p:cNvPr>
          <p:cNvGrpSpPr/>
          <p:nvPr userDrawn="1"/>
        </p:nvGrpSpPr>
        <p:grpSpPr>
          <a:xfrm flipH="1">
            <a:off x="1582770" y="1558581"/>
            <a:ext cx="902386" cy="3165843"/>
            <a:chOff x="717859" y="1249746"/>
            <a:chExt cx="902386" cy="3165843"/>
          </a:xfrm>
        </p:grpSpPr>
        <p:grpSp>
          <p:nvGrpSpPr>
            <p:cNvPr id="54" name="Groupe 53">
              <a:extLst>
                <a:ext uri="{FF2B5EF4-FFF2-40B4-BE49-F238E27FC236}">
                  <a16:creationId xmlns:a16="http://schemas.microsoft.com/office/drawing/2014/main" id="{B74B08D3-4EF9-430D-A5AF-6F1C094B6B85}"/>
                </a:ext>
              </a:extLst>
            </p:cNvPr>
            <p:cNvGrpSpPr/>
            <p:nvPr userDrawn="1"/>
          </p:nvGrpSpPr>
          <p:grpSpPr>
            <a:xfrm>
              <a:off x="717859" y="1347528"/>
              <a:ext cx="882342" cy="3068061"/>
              <a:chOff x="1015532" y="1143000"/>
              <a:chExt cx="685535" cy="3333022"/>
            </a:xfrm>
          </p:grpSpPr>
          <p:cxnSp>
            <p:nvCxnSpPr>
              <p:cNvPr id="44" name="Connecteur : Coude 43">
                <a:extLst>
                  <a:ext uri="{FF2B5EF4-FFF2-40B4-BE49-F238E27FC236}">
                    <a16:creationId xmlns:a16="http://schemas.microsoft.com/office/drawing/2014/main" id="{8E130997-10D0-44DF-AFAC-3A05B74A636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 flipH="1">
                <a:off x="141086" y="2916040"/>
                <a:ext cx="2434428" cy="685535"/>
              </a:xfrm>
              <a:prstGeom prst="bentConnector3">
                <a:avLst>
                  <a:gd name="adj1" fmla="val 29061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 : Coude 46">
                <a:extLst>
                  <a:ext uri="{FF2B5EF4-FFF2-40B4-BE49-F238E27FC236}">
                    <a16:creationId xmlns:a16="http://schemas.microsoft.com/office/drawing/2014/main" id="{9F6517E0-EA2F-4E68-AFD5-094911C1D98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850767" y="1307768"/>
                <a:ext cx="910627" cy="581091"/>
              </a:xfrm>
              <a:prstGeom prst="bentConnector3">
                <a:avLst>
                  <a:gd name="adj1" fmla="val -1528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Ovale 61">
              <a:extLst>
                <a:ext uri="{FF2B5EF4-FFF2-40B4-BE49-F238E27FC236}">
                  <a16:creationId xmlns:a16="http://schemas.microsoft.com/office/drawing/2014/main" id="{3118C830-2AE6-4BC2-B448-ADC1C788DD39}"/>
                </a:ext>
              </a:extLst>
            </p:cNvPr>
            <p:cNvSpPr/>
            <p:nvPr userDrawn="1"/>
          </p:nvSpPr>
          <p:spPr>
            <a:xfrm>
              <a:off x="1437365" y="1249746"/>
              <a:ext cx="182880" cy="1828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BDE1749-FD6E-4CD7-BD46-B774876615E6}"/>
              </a:ext>
            </a:extLst>
          </p:cNvPr>
          <p:cNvGrpSpPr/>
          <p:nvPr userDrawn="1"/>
        </p:nvGrpSpPr>
        <p:grpSpPr>
          <a:xfrm>
            <a:off x="698716" y="3477123"/>
            <a:ext cx="1795820" cy="553453"/>
            <a:chOff x="698716" y="3152273"/>
            <a:chExt cx="1795820" cy="553453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801FFF1-79D3-40F5-BB6D-C66CDDE84739}"/>
                </a:ext>
              </a:extLst>
            </p:cNvPr>
            <p:cNvSpPr/>
            <p:nvPr userDrawn="1"/>
          </p:nvSpPr>
          <p:spPr>
            <a:xfrm>
              <a:off x="698716" y="3271058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7EBB1C0A-DD7C-47AC-B73B-F1CE188C05AB}"/>
                </a:ext>
              </a:extLst>
            </p:cNvPr>
            <p:cNvSpPr/>
            <p:nvPr userDrawn="1"/>
          </p:nvSpPr>
          <p:spPr>
            <a:xfrm>
              <a:off x="1319899" y="3152273"/>
              <a:ext cx="553453" cy="55345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7" name="Ovale 26">
              <a:extLst>
                <a:ext uri="{FF2B5EF4-FFF2-40B4-BE49-F238E27FC236}">
                  <a16:creationId xmlns:a16="http://schemas.microsoft.com/office/drawing/2014/main" id="{EEB9024A-897C-498C-A812-BFC3B238C406}"/>
                </a:ext>
              </a:extLst>
            </p:cNvPr>
            <p:cNvSpPr/>
            <p:nvPr userDrawn="1"/>
          </p:nvSpPr>
          <p:spPr>
            <a:xfrm>
              <a:off x="1438683" y="3271057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2FD1595C-7545-4DCF-92A8-F3E5603B4340}"/>
              </a:ext>
            </a:extLst>
          </p:cNvPr>
          <p:cNvGrpSpPr/>
          <p:nvPr userDrawn="1"/>
        </p:nvGrpSpPr>
        <p:grpSpPr>
          <a:xfrm>
            <a:off x="2475391" y="3477123"/>
            <a:ext cx="1795820" cy="553453"/>
            <a:chOff x="2475391" y="3152273"/>
            <a:chExt cx="1795820" cy="553453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1927EDF8-C660-4918-8F69-9B36B9443C31}"/>
                </a:ext>
              </a:extLst>
            </p:cNvPr>
            <p:cNvSpPr/>
            <p:nvPr userDrawn="1"/>
          </p:nvSpPr>
          <p:spPr>
            <a:xfrm>
              <a:off x="2475391" y="3277071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3B87AB4A-12DC-47B7-A8F1-B0C153D1AC84}"/>
                </a:ext>
              </a:extLst>
            </p:cNvPr>
            <p:cNvSpPr/>
            <p:nvPr userDrawn="1"/>
          </p:nvSpPr>
          <p:spPr>
            <a:xfrm>
              <a:off x="3096574" y="3152273"/>
              <a:ext cx="553453" cy="553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8" name="Ovale 27">
              <a:extLst>
                <a:ext uri="{FF2B5EF4-FFF2-40B4-BE49-F238E27FC236}">
                  <a16:creationId xmlns:a16="http://schemas.microsoft.com/office/drawing/2014/main" id="{A7863326-44A4-4A87-A4BC-007774E0B6B8}"/>
                </a:ext>
              </a:extLst>
            </p:cNvPr>
            <p:cNvSpPr/>
            <p:nvPr userDrawn="1"/>
          </p:nvSpPr>
          <p:spPr>
            <a:xfrm>
              <a:off x="3215358" y="3271057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e 35">
            <a:extLst>
              <a:ext uri="{FF2B5EF4-FFF2-40B4-BE49-F238E27FC236}">
                <a16:creationId xmlns:a16="http://schemas.microsoft.com/office/drawing/2014/main" id="{A4939AFC-D0D9-45B5-9E79-236BA5BA3CF5}"/>
              </a:ext>
            </a:extLst>
          </p:cNvPr>
          <p:cNvGrpSpPr/>
          <p:nvPr userDrawn="1"/>
        </p:nvGrpSpPr>
        <p:grpSpPr>
          <a:xfrm>
            <a:off x="4275117" y="3485382"/>
            <a:ext cx="1795820" cy="553453"/>
            <a:chOff x="4275117" y="3160532"/>
            <a:chExt cx="1795820" cy="553453"/>
          </a:xfrm>
        </p:grpSpPr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B53689E6-E6D7-453F-B452-85E9BC7E48C5}"/>
                </a:ext>
              </a:extLst>
            </p:cNvPr>
            <p:cNvSpPr/>
            <p:nvPr userDrawn="1"/>
          </p:nvSpPr>
          <p:spPr>
            <a:xfrm>
              <a:off x="4275117" y="3277071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74A96A52-26B5-4A52-BDE1-847A39CECA0E}"/>
                </a:ext>
              </a:extLst>
            </p:cNvPr>
            <p:cNvSpPr/>
            <p:nvPr userDrawn="1"/>
          </p:nvSpPr>
          <p:spPr>
            <a:xfrm>
              <a:off x="4896300" y="3160532"/>
              <a:ext cx="553453" cy="55345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9" name="Ovale 28">
              <a:extLst>
                <a:ext uri="{FF2B5EF4-FFF2-40B4-BE49-F238E27FC236}">
                  <a16:creationId xmlns:a16="http://schemas.microsoft.com/office/drawing/2014/main" id="{C6778DC8-0B67-459A-B2FF-54B6BCC82FE6}"/>
                </a:ext>
              </a:extLst>
            </p:cNvPr>
            <p:cNvSpPr/>
            <p:nvPr userDrawn="1"/>
          </p:nvSpPr>
          <p:spPr>
            <a:xfrm>
              <a:off x="5015084" y="3279316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C2AFE920-DEAE-48B3-AD25-2A34419C90F2}"/>
              </a:ext>
            </a:extLst>
          </p:cNvPr>
          <p:cNvGrpSpPr/>
          <p:nvPr userDrawn="1"/>
        </p:nvGrpSpPr>
        <p:grpSpPr>
          <a:xfrm>
            <a:off x="6074843" y="3485381"/>
            <a:ext cx="1795820" cy="553453"/>
            <a:chOff x="6074843" y="3160531"/>
            <a:chExt cx="1795820" cy="553453"/>
          </a:xfrm>
        </p:grpSpPr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A771F479-2842-452D-803F-8C873E4EBC5D}"/>
                </a:ext>
              </a:extLst>
            </p:cNvPr>
            <p:cNvSpPr/>
            <p:nvPr userDrawn="1"/>
          </p:nvSpPr>
          <p:spPr>
            <a:xfrm>
              <a:off x="6074843" y="3277071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4" name="Ovale 23">
              <a:extLst>
                <a:ext uri="{FF2B5EF4-FFF2-40B4-BE49-F238E27FC236}">
                  <a16:creationId xmlns:a16="http://schemas.microsoft.com/office/drawing/2014/main" id="{D7A59D75-10AD-4973-B122-7C535F1979D3}"/>
                </a:ext>
              </a:extLst>
            </p:cNvPr>
            <p:cNvSpPr/>
            <p:nvPr userDrawn="1"/>
          </p:nvSpPr>
          <p:spPr>
            <a:xfrm>
              <a:off x="6696026" y="3160531"/>
              <a:ext cx="553453" cy="55345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30" name="Ovale 29">
              <a:extLst>
                <a:ext uri="{FF2B5EF4-FFF2-40B4-BE49-F238E27FC236}">
                  <a16:creationId xmlns:a16="http://schemas.microsoft.com/office/drawing/2014/main" id="{A4A8EF59-BE35-4539-BCC3-425D208BA39A}"/>
                </a:ext>
              </a:extLst>
            </p:cNvPr>
            <p:cNvSpPr/>
            <p:nvPr userDrawn="1"/>
          </p:nvSpPr>
          <p:spPr>
            <a:xfrm>
              <a:off x="6814810" y="3279315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5BE8AF91-93B3-445E-A382-02F2EBE2445A}"/>
              </a:ext>
            </a:extLst>
          </p:cNvPr>
          <p:cNvGrpSpPr/>
          <p:nvPr userDrawn="1"/>
        </p:nvGrpSpPr>
        <p:grpSpPr>
          <a:xfrm>
            <a:off x="7874569" y="3485381"/>
            <a:ext cx="1795820" cy="553453"/>
            <a:chOff x="7874569" y="3160531"/>
            <a:chExt cx="1795820" cy="553453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5FAA4892-D14A-46A0-94AE-C7B2B5F118AE}"/>
                </a:ext>
              </a:extLst>
            </p:cNvPr>
            <p:cNvSpPr/>
            <p:nvPr userDrawn="1"/>
          </p:nvSpPr>
          <p:spPr>
            <a:xfrm>
              <a:off x="7874569" y="3277071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081D3CF1-A2E0-4255-B9D5-412B242BA6F0}"/>
                </a:ext>
              </a:extLst>
            </p:cNvPr>
            <p:cNvSpPr/>
            <p:nvPr userDrawn="1"/>
          </p:nvSpPr>
          <p:spPr>
            <a:xfrm>
              <a:off x="8495752" y="3160531"/>
              <a:ext cx="553453" cy="55345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31" name="Ovale 30">
              <a:extLst>
                <a:ext uri="{FF2B5EF4-FFF2-40B4-BE49-F238E27FC236}">
                  <a16:creationId xmlns:a16="http://schemas.microsoft.com/office/drawing/2014/main" id="{A5C618BD-62D0-415D-913F-8A93381B842A}"/>
                </a:ext>
              </a:extLst>
            </p:cNvPr>
            <p:cNvSpPr/>
            <p:nvPr userDrawn="1"/>
          </p:nvSpPr>
          <p:spPr>
            <a:xfrm>
              <a:off x="8614536" y="3279315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49B0AB2-6B9F-4833-87FF-23BBF07E0AF5}"/>
              </a:ext>
            </a:extLst>
          </p:cNvPr>
          <p:cNvGrpSpPr/>
          <p:nvPr userDrawn="1"/>
        </p:nvGrpSpPr>
        <p:grpSpPr>
          <a:xfrm>
            <a:off x="9674294" y="3473706"/>
            <a:ext cx="1795820" cy="553453"/>
            <a:chOff x="9674294" y="3148856"/>
            <a:chExt cx="1795820" cy="553453"/>
          </a:xfrm>
        </p:grpSpPr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6A1F585B-6CB7-4823-A648-B183551A6653}"/>
                </a:ext>
              </a:extLst>
            </p:cNvPr>
            <p:cNvSpPr/>
            <p:nvPr userDrawn="1"/>
          </p:nvSpPr>
          <p:spPr>
            <a:xfrm>
              <a:off x="9674294" y="3277071"/>
              <a:ext cx="1795820" cy="315884"/>
            </a:xfrm>
            <a:custGeom>
              <a:avLst/>
              <a:gdLst>
                <a:gd name="connsiteX0" fmla="*/ 0 w 1795820"/>
                <a:gd name="connsiteY0" fmla="*/ 0 h 315884"/>
                <a:gd name="connsiteX1" fmla="*/ 1588901 w 1795820"/>
                <a:gd name="connsiteY1" fmla="*/ 0 h 315884"/>
                <a:gd name="connsiteX2" fmla="*/ 1795820 w 1795820"/>
                <a:gd name="connsiteY2" fmla="*/ 157942 h 315884"/>
                <a:gd name="connsiteX3" fmla="*/ 1588901 w 1795820"/>
                <a:gd name="connsiteY3" fmla="*/ 315884 h 315884"/>
                <a:gd name="connsiteX4" fmla="*/ 0 w 1795820"/>
                <a:gd name="connsiteY4" fmla="*/ 315884 h 315884"/>
                <a:gd name="connsiteX5" fmla="*/ 206919 w 1795820"/>
                <a:gd name="connsiteY5" fmla="*/ 157942 h 31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820" h="315884">
                  <a:moveTo>
                    <a:pt x="0" y="0"/>
                  </a:moveTo>
                  <a:lnTo>
                    <a:pt x="1588901" y="0"/>
                  </a:lnTo>
                  <a:lnTo>
                    <a:pt x="1795820" y="157942"/>
                  </a:lnTo>
                  <a:lnTo>
                    <a:pt x="1588901" y="315884"/>
                  </a:lnTo>
                  <a:lnTo>
                    <a:pt x="0" y="315884"/>
                  </a:lnTo>
                  <a:lnTo>
                    <a:pt x="206919" y="15794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26" name="Ovale 25">
              <a:extLst>
                <a:ext uri="{FF2B5EF4-FFF2-40B4-BE49-F238E27FC236}">
                  <a16:creationId xmlns:a16="http://schemas.microsoft.com/office/drawing/2014/main" id="{6ED2E20C-4C5A-4495-AA56-B3E7B312DE7B}"/>
                </a:ext>
              </a:extLst>
            </p:cNvPr>
            <p:cNvSpPr/>
            <p:nvPr userDrawn="1"/>
          </p:nvSpPr>
          <p:spPr>
            <a:xfrm>
              <a:off x="10295477" y="3148856"/>
              <a:ext cx="553453" cy="55345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  <p:sp>
          <p:nvSpPr>
            <p:cNvPr id="32" name="Ovale 31">
              <a:extLst>
                <a:ext uri="{FF2B5EF4-FFF2-40B4-BE49-F238E27FC236}">
                  <a16:creationId xmlns:a16="http://schemas.microsoft.com/office/drawing/2014/main" id="{C656E9EC-AAAC-48B8-8A29-B51A0FBC3A4C}"/>
                </a:ext>
              </a:extLst>
            </p:cNvPr>
            <p:cNvSpPr/>
            <p:nvPr userDrawn="1"/>
          </p:nvSpPr>
          <p:spPr>
            <a:xfrm>
              <a:off x="10414261" y="3267640"/>
              <a:ext cx="315884" cy="31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Arial" panose="020B0604020202020204" pitchFamily="34" charset="0"/>
              </a:endParaRPr>
            </a:p>
          </p:txBody>
        </p:sp>
      </p:grpSp>
      <p:sp>
        <p:nvSpPr>
          <p:cNvPr id="89" name="Organigramme : Affichage 88">
            <a:extLst>
              <a:ext uri="{FF2B5EF4-FFF2-40B4-BE49-F238E27FC236}">
                <a16:creationId xmlns:a16="http://schemas.microsoft.com/office/drawing/2014/main" id="{541EA1D0-DC88-42C2-A28A-BD0829D38E68}"/>
              </a:ext>
            </a:extLst>
          </p:cNvPr>
          <p:cNvSpPr/>
          <p:nvPr userDrawn="1"/>
        </p:nvSpPr>
        <p:spPr>
          <a:xfrm rot="16200000">
            <a:off x="2782973" y="1684246"/>
            <a:ext cx="1244031" cy="1300844"/>
          </a:xfrm>
          <a:prstGeom prst="flowChartDisplay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0" name="Organigramme : Affichage 89">
            <a:extLst>
              <a:ext uri="{FF2B5EF4-FFF2-40B4-BE49-F238E27FC236}">
                <a16:creationId xmlns:a16="http://schemas.microsoft.com/office/drawing/2014/main" id="{D96F9DD5-2E68-489B-969E-60535C0ACBF4}"/>
              </a:ext>
            </a:extLst>
          </p:cNvPr>
          <p:cNvSpPr/>
          <p:nvPr userDrawn="1"/>
        </p:nvSpPr>
        <p:spPr>
          <a:xfrm rot="5400000">
            <a:off x="961369" y="4676682"/>
            <a:ext cx="1244031" cy="1300844"/>
          </a:xfrm>
          <a:prstGeom prst="flowChartDisplay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1" name="Organigramme : Affichage 90">
            <a:extLst>
              <a:ext uri="{FF2B5EF4-FFF2-40B4-BE49-F238E27FC236}">
                <a16:creationId xmlns:a16="http://schemas.microsoft.com/office/drawing/2014/main" id="{1E23435C-D416-4553-9A8F-61FBAF1FFBAD}"/>
              </a:ext>
            </a:extLst>
          </p:cNvPr>
          <p:cNvSpPr/>
          <p:nvPr userDrawn="1"/>
        </p:nvSpPr>
        <p:spPr>
          <a:xfrm rot="5400000">
            <a:off x="4531145" y="4696018"/>
            <a:ext cx="1244031" cy="1300844"/>
          </a:xfrm>
          <a:prstGeom prst="flowChartDisplay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2" name="Organigramme : Affichage 91">
            <a:extLst>
              <a:ext uri="{FF2B5EF4-FFF2-40B4-BE49-F238E27FC236}">
                <a16:creationId xmlns:a16="http://schemas.microsoft.com/office/drawing/2014/main" id="{F26AA20A-990C-43CF-9524-ED8CEE1491A5}"/>
              </a:ext>
            </a:extLst>
          </p:cNvPr>
          <p:cNvSpPr/>
          <p:nvPr userDrawn="1"/>
        </p:nvSpPr>
        <p:spPr>
          <a:xfrm rot="5400000">
            <a:off x="8125214" y="4696019"/>
            <a:ext cx="1244031" cy="1300844"/>
          </a:xfrm>
          <a:prstGeom prst="flowChartDisplay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3" name="Organigramme : Affichage 92">
            <a:extLst>
              <a:ext uri="{FF2B5EF4-FFF2-40B4-BE49-F238E27FC236}">
                <a16:creationId xmlns:a16="http://schemas.microsoft.com/office/drawing/2014/main" id="{C66B36B5-A36B-4F7D-AEC3-F8209CC7FF5F}"/>
              </a:ext>
            </a:extLst>
          </p:cNvPr>
          <p:cNvSpPr/>
          <p:nvPr userDrawn="1"/>
        </p:nvSpPr>
        <p:spPr>
          <a:xfrm rot="16200000">
            <a:off x="6345687" y="1659574"/>
            <a:ext cx="1244031" cy="1300844"/>
          </a:xfrm>
          <a:prstGeom prst="flowChartDisplay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4" name="Organigramme : Affichage 93">
            <a:extLst>
              <a:ext uri="{FF2B5EF4-FFF2-40B4-BE49-F238E27FC236}">
                <a16:creationId xmlns:a16="http://schemas.microsoft.com/office/drawing/2014/main" id="{F928EA39-BBE8-4344-BB5E-53882FF1BCAD}"/>
              </a:ext>
            </a:extLst>
          </p:cNvPr>
          <p:cNvSpPr/>
          <p:nvPr userDrawn="1"/>
        </p:nvSpPr>
        <p:spPr>
          <a:xfrm rot="16200000">
            <a:off x="9950188" y="1667534"/>
            <a:ext cx="1244031" cy="1300844"/>
          </a:xfrm>
          <a:prstGeom prst="flowChartDisplay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01" name="Titre 100">
            <a:extLst>
              <a:ext uri="{FF2B5EF4-FFF2-40B4-BE49-F238E27FC236}">
                <a16:creationId xmlns:a16="http://schemas.microsoft.com/office/drawing/2014/main" id="{EEDEEBF1-BE8D-4827-92D8-0E2B566C8C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2359"/>
            <a:ext cx="10515600" cy="586247"/>
          </a:xfrm>
          <a:prstGeom prst="rect">
            <a:avLst/>
          </a:prstGeom>
        </p:spPr>
        <p:txBody>
          <a:bodyPr rtlCol="0"/>
          <a:lstStyle>
            <a:lvl1pPr algn="ctr">
              <a:defRPr sz="3200">
                <a:latin typeface="Arial" panose="020B0604020202020204" pitchFamily="34" charset="0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3" name="Espace réservé du texte 102">
            <a:extLst>
              <a:ext uri="{FF2B5EF4-FFF2-40B4-BE49-F238E27FC236}">
                <a16:creationId xmlns:a16="http://schemas.microsoft.com/office/drawing/2014/main" id="{63350850-20C2-4D8E-95EA-1834A7F545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3450" y="1010900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4" name="Espace réservé du texte 102">
            <a:extLst>
              <a:ext uri="{FF2B5EF4-FFF2-40B4-BE49-F238E27FC236}">
                <a16:creationId xmlns:a16="http://schemas.microsoft.com/office/drawing/2014/main" id="{4350C57D-469C-4BE2-85CE-9521CDD31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86999" y="961458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5" name="Espace réservé du texte 102">
            <a:extLst>
              <a:ext uri="{FF2B5EF4-FFF2-40B4-BE49-F238E27FC236}">
                <a16:creationId xmlns:a16="http://schemas.microsoft.com/office/drawing/2014/main" id="{BDE0B408-402F-4D66-A8A9-025C5C79EE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05349" y="944219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5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6" name="Espace réservé du texte 102">
            <a:extLst>
              <a:ext uri="{FF2B5EF4-FFF2-40B4-BE49-F238E27FC236}">
                <a16:creationId xmlns:a16="http://schemas.microsoft.com/office/drawing/2014/main" id="{F65F1089-8C8D-4B8A-91B4-5B0BE22A21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635" y="6179838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7" name="Espace réservé du texte 102">
            <a:extLst>
              <a:ext uri="{FF2B5EF4-FFF2-40B4-BE49-F238E27FC236}">
                <a16:creationId xmlns:a16="http://schemas.microsoft.com/office/drawing/2014/main" id="{3FDDD9A8-6A11-41D7-AB3E-8EEFF4AEAA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44078" y="6181345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8" name="Espace réservé du texte 102">
            <a:extLst>
              <a:ext uri="{FF2B5EF4-FFF2-40B4-BE49-F238E27FC236}">
                <a16:creationId xmlns:a16="http://schemas.microsoft.com/office/drawing/2014/main" id="{5D44D2F1-A75D-489E-802C-EFD1FA7942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81163" y="6179838"/>
            <a:ext cx="1541463" cy="47625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1550">
                <a:solidFill>
                  <a:schemeClr val="accent6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09" name="Espace réservé du texte 102">
            <a:extLst>
              <a:ext uri="{FF2B5EF4-FFF2-40B4-BE49-F238E27FC236}">
                <a16:creationId xmlns:a16="http://schemas.microsoft.com/office/drawing/2014/main" id="{58FB0A14-5612-47DA-8D51-53FE47D48E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4666" y="1799678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10" name="Espace réservé du texte 102">
            <a:extLst>
              <a:ext uri="{FF2B5EF4-FFF2-40B4-BE49-F238E27FC236}">
                <a16:creationId xmlns:a16="http://schemas.microsoft.com/office/drawing/2014/main" id="{437AE5CE-B034-467F-8BD6-705D77D48B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33315" y="1769468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11" name="Espace réservé du texte 102">
            <a:extLst>
              <a:ext uri="{FF2B5EF4-FFF2-40B4-BE49-F238E27FC236}">
                <a16:creationId xmlns:a16="http://schemas.microsoft.com/office/drawing/2014/main" id="{0A73F1F0-BBE3-4850-AA5C-B440EFC47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37140" y="1789201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12" name="Espace réservé du texte 102">
            <a:extLst>
              <a:ext uri="{FF2B5EF4-FFF2-40B4-BE49-F238E27FC236}">
                <a16:creationId xmlns:a16="http://schemas.microsoft.com/office/drawing/2014/main" id="{4F36CB05-C62D-498F-A0D5-EDDA57844F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601001" y="4701339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13" name="Espace réservé du texte 102">
            <a:extLst>
              <a:ext uri="{FF2B5EF4-FFF2-40B4-BE49-F238E27FC236}">
                <a16:creationId xmlns:a16="http://schemas.microsoft.com/office/drawing/2014/main" id="{C8DC7013-0381-44B9-A3BA-AB21ECB086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7277" y="4708743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114" name="Espace réservé du texte 102">
            <a:extLst>
              <a:ext uri="{FF2B5EF4-FFF2-40B4-BE49-F238E27FC236}">
                <a16:creationId xmlns:a16="http://schemas.microsoft.com/office/drawing/2014/main" id="{47A57729-A03F-42A7-90E4-ECA54FE7BE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816055" y="4681408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668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0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8AC7010-E3D3-4918-A868-DC22EC93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>
                <a:latin typeface="Arial" panose="020B0604020202020204" pitchFamily="34" charset="0"/>
              </a:rPr>
              <a:t>PIX LP Couzinet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F5E860B-C8A0-3342-8586-B4C66DFC89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550" dirty="0" err="1">
                <a:latin typeface="Arial" panose="020B0604020202020204" pitchFamily="34" charset="0"/>
              </a:rPr>
              <a:t>Pix</a:t>
            </a:r>
            <a:r>
              <a:rPr lang="fr-FR" sz="1550" dirty="0">
                <a:latin typeface="Arial" panose="020B0604020202020204" pitchFamily="34" charset="0"/>
              </a:rPr>
              <a:t> TMCV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A63B04-1C52-B642-8A2F-4F5A72FA71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550" dirty="0" err="1">
                <a:latin typeface="Arial" panose="020B0604020202020204" pitchFamily="34" charset="0"/>
              </a:rPr>
              <a:t>Pix</a:t>
            </a:r>
            <a:r>
              <a:rPr lang="fr-FR" sz="1550" dirty="0">
                <a:latin typeface="Arial" panose="020B0604020202020204" pitchFamily="34" charset="0"/>
              </a:rPr>
              <a:t> TCAP B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7FE5BACF-AA18-4F41-9736-F37E9308CD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91496" y="1016861"/>
            <a:ext cx="1541463" cy="476250"/>
          </a:xfrm>
        </p:spPr>
        <p:txBody>
          <a:bodyPr rtlCol="0">
            <a:normAutofit/>
          </a:bodyPr>
          <a:lstStyle/>
          <a:p>
            <a:pPr rtl="0"/>
            <a:r>
              <a:rPr lang="fr-FR" sz="1550" dirty="0">
                <a:latin typeface="Arial" panose="020B0604020202020204" pitchFamily="34" charset="0"/>
              </a:rPr>
              <a:t>3ème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8063CF5C-2BAA-E44A-9E84-CEA9A57661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550" dirty="0" err="1">
                <a:latin typeface="Arial" panose="020B0604020202020204" pitchFamily="34" charset="0"/>
              </a:rPr>
              <a:t>Pix</a:t>
            </a:r>
            <a:r>
              <a:rPr lang="fr-FR" sz="1550" dirty="0">
                <a:latin typeface="Arial" panose="020B0604020202020204" pitchFamily="34" charset="0"/>
              </a:rPr>
              <a:t> TMELEC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7959166E-B357-7A4E-B46A-FC79B79F80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550" dirty="0">
                <a:latin typeface="Arial" panose="020B0604020202020204" pitchFamily="34" charset="0"/>
              </a:rPr>
              <a:t>TCAP A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EAEBE4EF-2430-A24C-ABB6-5E5964F75C7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9322" y="1799678"/>
            <a:ext cx="2021164" cy="1157005"/>
          </a:xfrm>
        </p:spPr>
        <p:txBody>
          <a:bodyPr rtlCol="0">
            <a:normAutofit/>
          </a:bodyPr>
          <a:lstStyle/>
          <a:p>
            <a:pPr rtl="0"/>
            <a:r>
              <a:rPr lang="fr-FR" dirty="0">
                <a:latin typeface="Arial" panose="020B0604020202020204" pitchFamily="34" charset="0"/>
              </a:rPr>
              <a:t>Lundi 31 janvier</a:t>
            </a:r>
          </a:p>
          <a:p>
            <a:pPr rtl="0"/>
            <a:r>
              <a:rPr lang="fr-FR" dirty="0">
                <a:latin typeface="Arial" panose="020B0604020202020204" pitchFamily="34" charset="0"/>
              </a:rPr>
              <a:t>Gr 1 14h00 à 16h00</a:t>
            </a:r>
          </a:p>
          <a:p>
            <a:pPr rtl="0"/>
            <a:r>
              <a:rPr lang="fr-FR" dirty="0"/>
              <a:t>Gr 2 16h00 à 18h00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9F736ACE-BCE7-2045-9309-65BBE7DD29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33315" y="1769468"/>
            <a:ext cx="1795819" cy="1157005"/>
          </a:xfrm>
        </p:spPr>
        <p:txBody>
          <a:bodyPr rtlCol="0"/>
          <a:lstStyle/>
          <a:p>
            <a:pPr rtl="0"/>
            <a:r>
              <a:rPr lang="fr-FR" dirty="0">
                <a:latin typeface="Arial" panose="020B0604020202020204" pitchFamily="34" charset="0"/>
              </a:rPr>
              <a:t>Lundi 21 février</a:t>
            </a:r>
          </a:p>
          <a:p>
            <a:pPr rtl="0"/>
            <a:r>
              <a:rPr lang="fr-FR" dirty="0"/>
              <a:t>8h25 à 10h25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BD5DC25E-18EC-A546-B397-92A82B16A1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dirty="0">
                <a:latin typeface="Arial" panose="020B0604020202020204" pitchFamily="34" charset="0"/>
              </a:rPr>
              <a:t>Jeudi 12 mai</a:t>
            </a:r>
          </a:p>
          <a:p>
            <a:pPr rtl="0"/>
            <a:r>
              <a:rPr lang="fr-FR" dirty="0"/>
              <a:t>8h25 à 10h25</a:t>
            </a:r>
            <a:r>
              <a:rPr lang="fr-FR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A7AB859B-8CF9-8D4D-A518-21E9C19F57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r>
              <a:rPr lang="fr-FR" dirty="0"/>
              <a:t>Vendredi 4 février </a:t>
            </a:r>
          </a:p>
          <a:p>
            <a:r>
              <a:rPr lang="fr-FR" dirty="0"/>
              <a:t> 8h25 à 10h25</a:t>
            </a:r>
          </a:p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7FA71BB8-08DF-DC47-A3B4-3FD465540D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fr-FR" dirty="0">
                <a:latin typeface="Arial" panose="020B0604020202020204" pitchFamily="34" charset="0"/>
              </a:rPr>
              <a:t>Vendredi 25 février</a:t>
            </a:r>
          </a:p>
          <a:p>
            <a:pPr rtl="0"/>
            <a:r>
              <a:rPr lang="fr-FR" dirty="0"/>
              <a:t>8h25 à 10h25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1" name="Forme libre : Forme 22" title="Icône d’étoile">
            <a:extLst>
              <a:ext uri="{FF2B5EF4-FFF2-40B4-BE49-F238E27FC236}">
                <a16:creationId xmlns:a16="http://schemas.microsoft.com/office/drawing/2014/main" id="{6BE27067-4F69-B344-AE56-84DAB94E8D7A}"/>
              </a:ext>
            </a:extLst>
          </p:cNvPr>
          <p:cNvSpPr>
            <a:spLocks/>
          </p:cNvSpPr>
          <p:nvPr/>
        </p:nvSpPr>
        <p:spPr bwMode="auto">
          <a:xfrm>
            <a:off x="8454113" y="5025127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rtlCol="0" anchor="ctr"/>
          <a:lstStyle/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0" name="Forme libre : Forme 22" title="Icône d’étoile">
            <a:extLst>
              <a:ext uri="{FF2B5EF4-FFF2-40B4-BE49-F238E27FC236}">
                <a16:creationId xmlns:a16="http://schemas.microsoft.com/office/drawing/2014/main" id="{259AA2D3-F6D2-1C46-ADEB-84E66C38F4B7}"/>
              </a:ext>
            </a:extLst>
          </p:cNvPr>
          <p:cNvSpPr>
            <a:spLocks/>
          </p:cNvSpPr>
          <p:nvPr/>
        </p:nvSpPr>
        <p:spPr bwMode="auto">
          <a:xfrm>
            <a:off x="6657346" y="1972040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rtlCol="0" anchor="ctr"/>
          <a:lstStyle/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9" name="Forme libre : Forme 22" title="Icône d’étoile">
            <a:extLst>
              <a:ext uri="{FF2B5EF4-FFF2-40B4-BE49-F238E27FC236}">
                <a16:creationId xmlns:a16="http://schemas.microsoft.com/office/drawing/2014/main" id="{1F6BA452-1A66-E349-BE70-709333A1AEB4}"/>
              </a:ext>
            </a:extLst>
          </p:cNvPr>
          <p:cNvSpPr>
            <a:spLocks/>
          </p:cNvSpPr>
          <p:nvPr/>
        </p:nvSpPr>
        <p:spPr bwMode="auto">
          <a:xfrm>
            <a:off x="4815724" y="5055709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rtlCol="0" anchor="ctr"/>
          <a:lstStyle/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8" name="Forme libre : Forme 22" title="Icône d’étoile">
            <a:extLst>
              <a:ext uri="{FF2B5EF4-FFF2-40B4-BE49-F238E27FC236}">
                <a16:creationId xmlns:a16="http://schemas.microsoft.com/office/drawing/2014/main" id="{F9BC8190-B7FF-334F-91DE-A29462FAF052}"/>
              </a:ext>
            </a:extLst>
          </p:cNvPr>
          <p:cNvSpPr>
            <a:spLocks/>
          </p:cNvSpPr>
          <p:nvPr/>
        </p:nvSpPr>
        <p:spPr bwMode="auto">
          <a:xfrm>
            <a:off x="3099040" y="1967974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tlCol="0" anchor="ctr"/>
          <a:lstStyle/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7" name="Forme libre : Forme 22" title="Icône d’étoile">
            <a:extLst>
              <a:ext uri="{FF2B5EF4-FFF2-40B4-BE49-F238E27FC236}">
                <a16:creationId xmlns:a16="http://schemas.microsoft.com/office/drawing/2014/main" id="{45D8C9B8-2F74-F344-A8EB-B2020E6FEC0E}"/>
              </a:ext>
            </a:extLst>
          </p:cNvPr>
          <p:cNvSpPr>
            <a:spLocks/>
          </p:cNvSpPr>
          <p:nvPr/>
        </p:nvSpPr>
        <p:spPr bwMode="auto">
          <a:xfrm>
            <a:off x="1272414" y="5051643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rtlCol="0" anchor="ctr"/>
          <a:lstStyle/>
          <a:p>
            <a:pPr rtl="0"/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1916F1-C03E-41E1-8D1D-97FE04A4C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321" y="5051643"/>
            <a:ext cx="1166259" cy="731213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CB180D1-752C-4973-B2FF-DA7C956CD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228" y="1920106"/>
            <a:ext cx="1166259" cy="731213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3566282-E842-461F-871E-1017000F8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236" y="5008934"/>
            <a:ext cx="1166259" cy="731213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B3321115-6DFE-44B4-ACD6-9CD709C84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827" y="1843572"/>
            <a:ext cx="1166259" cy="73121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B65666D8-60EC-48D1-951B-C941D940F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339" y="5025127"/>
            <a:ext cx="1166259" cy="731213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523B466-D08F-4F1F-AC25-3D3C227E9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230" y="1843572"/>
            <a:ext cx="1166259" cy="731213"/>
          </a:xfrm>
          <a:prstGeom prst="rect">
            <a:avLst/>
          </a:prstGeom>
        </p:spPr>
      </p:pic>
      <p:sp>
        <p:nvSpPr>
          <p:cNvPr id="39" name="Espace réservé du texte 28">
            <a:extLst>
              <a:ext uri="{FF2B5EF4-FFF2-40B4-BE49-F238E27FC236}">
                <a16:creationId xmlns:a16="http://schemas.microsoft.com/office/drawing/2014/main" id="{C7DA7E0E-3E57-446F-87A9-73ADF3D64081}"/>
              </a:ext>
            </a:extLst>
          </p:cNvPr>
          <p:cNvSpPr txBox="1">
            <a:spLocks/>
          </p:cNvSpPr>
          <p:nvPr/>
        </p:nvSpPr>
        <p:spPr>
          <a:xfrm>
            <a:off x="9881253" y="4796037"/>
            <a:ext cx="1795819" cy="11570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Une session de rattrapage sera organisée pour chaque les élèves de Lycée BAC et CAP et 3ème.</a:t>
            </a:r>
          </a:p>
        </p:txBody>
      </p:sp>
    </p:spTree>
    <p:extLst>
      <p:ext uri="{BB962C8B-B14F-4D97-AF65-F5344CB8AC3E}">
        <p14:creationId xmlns:p14="http://schemas.microsoft.com/office/powerpoint/2010/main" val="4647014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5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1983040_TF78594139.potx" id="{239C903F-8BD0-4AD3-89AC-452662C782DF}" vid="{337AC443-8E19-474B-889C-FED2E555E0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91AA8E-F402-4059-8C62-7C0DB5228F8D}">
  <ds:schemaRefs>
    <ds:schemaRef ds:uri="http://schemas.microsoft.com/office/2006/documentManagement/types"/>
    <ds:schemaRef ds:uri="fb0879af-3eba-417a-a55a-ffe6dcd6ca77"/>
    <ds:schemaRef ds:uri="http://purl.org/dc/dcmitype/"/>
    <ds:schemaRef ds:uri="6dc4bcd6-49db-4c07-9060-8acfc67cef9f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3450B1-4A2E-4359-BB48-FA12DB3D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Chronologie à six points de données</Template>
  <TotalTime>0</TotalTime>
  <Words>70</Words>
  <Application>Microsoft Office PowerPoint</Application>
  <PresentationFormat>Grand écran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PIX LP Couzinet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2022-01-24T13:09:31Z</dcterms:created>
  <dcterms:modified xsi:type="dcterms:W3CDTF">2022-01-24T15:54:42Z</dcterms:modified>
  <cp:category/>
</cp:coreProperties>
</file>